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4" r:id="rId9"/>
    <p:sldId id="267" r:id="rId10"/>
    <p:sldId id="265" r:id="rId11"/>
    <p:sldId id="266" r:id="rId12"/>
    <p:sldId id="263" r:id="rId13"/>
    <p:sldId id="268" r:id="rId14"/>
    <p:sldId id="269" r:id="rId15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6291"/>
  </p:normalViewPr>
  <p:slideViewPr>
    <p:cSldViewPr snapToGrid="0" snapToObjects="1">
      <p:cViewPr>
        <p:scale>
          <a:sx n="165" d="100"/>
          <a:sy n="165" d="100"/>
        </p:scale>
        <p:origin x="12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199" y="370257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666427" y="7000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6427" y="700051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00380" y="130185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5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0380" y="130185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4" y="2124748"/>
            <a:ext cx="5839237" cy="4627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0380" y="1301858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smtClean="0"/>
              <a:t>2-m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074656" y="139516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9932" y="604434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908" y="75941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08868" y="697424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8739" y="69956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5692" y="466263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46875" y="5579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6427" y="70005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6079</TotalTime>
  <Words>69</Words>
  <Application>Microsoft Macintosh PowerPoint</Application>
  <PresentationFormat>Letter Paper (8.5x11 in)</PresentationFormat>
  <Paragraphs>29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39</cp:revision>
  <cp:lastPrinted>2015-08-10T06:11:17Z</cp:lastPrinted>
  <dcterms:created xsi:type="dcterms:W3CDTF">2015-08-07T02:04:10Z</dcterms:created>
  <dcterms:modified xsi:type="dcterms:W3CDTF">2015-08-11T22:31:35Z</dcterms:modified>
</cp:coreProperties>
</file>